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8288000" cy="10287000"/>
  <p:notesSz cx="10287000" cy="18288000"/>
  <p:embeddedFontLst>
    <p:embeddedFont>
      <p:font typeface="MiSans" charset="-122" pitchFamily="34"/>
      <p:regular r:id="rId1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4e3f4-f9b2-805b-8000-0000647ea163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57900" y="990600"/>
            <a:ext cx="8124825" cy="11747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7600" b="1" dirty="0">
                <a:solidFill>
                  <a:srgbClr val="44463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Travel Mate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784600" y="2400300"/>
            <a:ext cx="12007850" cy="7604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900" b="1" i="1" dirty="0">
                <a:solidFill>
                  <a:srgbClr val="363B2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Online Tour &amp; Travel Booking System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659164" y="4357207"/>
            <a:ext cx="8760887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2F383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Projected   by:         </a:t>
            </a:r>
            <a:pPr>
              <a:lnSpc>
                <a:spcPct val="100000"/>
              </a:lnSpc>
            </a:pPr>
            <a:r>
              <a:rPr lang="en-US" sz="2200" b="1" dirty="0">
                <a:solidFill>
                  <a:srgbClr val="2F383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Muhammad Awais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580253" y="5040129"/>
            <a:ext cx="7337411" cy="736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5000"/>
              </a:lnSpc>
            </a:pPr>
            <a:r>
              <a:rPr lang="en-US" sz="2100" dirty="0">
                <a:solidFill>
                  <a:srgbClr val="3036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Supervisor:   </a:t>
            </a:r>
            <a:pPr>
              <a:lnSpc>
                <a:spcPct val="115000"/>
              </a:lnSpc>
            </a:pPr>
            <a:r>
              <a:rPr lang="en-US" sz="2100" b="1" dirty="0">
                <a:solidFill>
                  <a:srgbClr val="3036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Mohammad Moeen Ud Din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4e2dd-90e2-8f37-8000-000033deecb9.png?kimi-sig=HM0w981aEBzZjxjrDySl9b3dF-ksbw6brSjmYeDEqA4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4e2ea-8f72-8d2a-8000-00007a070f1e.png?kimi-sig=ZLsRq-iQOg59O6P39xzTqnvY0IG4DKa9_gxsgldm11Q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4e2de-8e62-8c5d-8000-00002089d0fb.png?kimi-sig=s0KqPPriPF6w4TFyJ7mBeD-WjrrvY74ohbAVyh4lE1Y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4e49a-9b92-8e97-8000-00006892711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15918" y="2900387"/>
            <a:ext cx="6033980" cy="1525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9000" b="1" dirty="0">
                <a:solidFill>
                  <a:srgbClr val="494C3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 You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6068746" y="5425141"/>
            <a:ext cx="6251841" cy="1010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5000" b="1" dirty="0">
                <a:solidFill>
                  <a:srgbClr val="46493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  Questions?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336800" y="5626100"/>
            <a:ext cx="4044950" cy="2623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988300" y="5880100"/>
            <a:ext cx="3247231" cy="10497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2776200" y="5943600"/>
            <a:ext cx="3993356" cy="2623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TravelMate – Online Tour &amp; Travel Booking System</dc:title>
  <dc:subject>TravelMate – Online Tour &amp; Travel Booking System</dc:subject>
  <dc:creator>Kimi</dc:creator>
  <cp:lastModifiedBy>Kimi</cp:lastModifiedBy>
  <cp:revision>1</cp:revision>
  <dcterms:created xsi:type="dcterms:W3CDTF">2025-12-24T04:09:50Z</dcterms:created>
  <dcterms:modified xsi:type="dcterms:W3CDTF">2025-12-24T04:09:50Z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{"Label":"TravelMate – Online Tour &amp; Travel Booking System","ContentProducer":"001191110108MACG2KBH8F10000","ProduceID":"19b4e2d2-8b52-830b-8000-00001dd02e6a","ReservedCode1":"","ContentPropagator":"001191110108MACG2KBH8F20000","PropagateID":"19b4e2d2-8b52-830b-8000-00001dd02e6a","ReservedCode2":""}</vt:lpwstr>
  </property>
</Properties>
</file>